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70" r:id="rId7"/>
    <p:sldId id="261" r:id="rId8"/>
    <p:sldId id="262" r:id="rId9"/>
    <p:sldId id="278" r:id="rId10"/>
    <p:sldId id="274" r:id="rId11"/>
    <p:sldId id="277" r:id="rId12"/>
    <p:sldId id="279" r:id="rId13"/>
    <p:sldId id="276" r:id="rId14"/>
    <p:sldId id="275" r:id="rId15"/>
    <p:sldId id="267" r:id="rId16"/>
  </p:sldIdLst>
  <p:sldSz cx="9144000" cy="5143500" type="screen16x9"/>
  <p:notesSz cx="6858000" cy="9144000"/>
  <p:embeddedFontLst>
    <p:embeddedFont>
      <p:font typeface="Overpass" pitchFamily="2" charset="77"/>
      <p:regular r:id="rId18"/>
      <p:bold r:id="rId19"/>
      <p:italic r:id="rId20"/>
      <p:boldItalic r:id="rId21"/>
    </p:embeddedFont>
    <p:embeddedFont>
      <p:font typeface="Proxima Nova" panose="02000506030000020004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39" d="100"/>
          <a:sy n="139" d="100"/>
        </p:scale>
        <p:origin x="17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734211019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734211019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463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74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671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605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34211019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34211019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34211019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734211019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introduce the topics contained within this page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734211019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734211019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Workstation Port Forwarding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Bastion Port Forwarding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788490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788490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29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734211019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734211019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ToolKit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MOJO - New Site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RHLC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management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RHU ROL / public ROL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168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81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TITL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only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E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H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458788" y="103585"/>
            <a:ext cx="82296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1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34290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68580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02870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37160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454025" y="959644"/>
            <a:ext cx="8229600" cy="3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/>
            </a:lvl1pPr>
            <a:lvl2pPr marL="914400" lvl="1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2pPr>
            <a:lvl3pPr marL="1371600" lvl="2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4pPr>
            <a:lvl5pPr marL="228600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5pPr>
            <a:lvl6pPr marL="2743200" lvl="5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dt" idx="10"/>
          </p:nvPr>
        </p:nvSpPr>
        <p:spPr>
          <a:xfrm>
            <a:off x="457200" y="48082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ftr" idx="11"/>
          </p:nvPr>
        </p:nvSpPr>
        <p:spPr>
          <a:xfrm>
            <a:off x="3124200" y="48082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6553201" y="4808207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, graphic bottom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826650" y="1554319"/>
            <a:ext cx="7490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1">
  <p:cSld name="CUSTOM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4853" y="20713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5970354" y="20713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16" name="Google Shape;116;p26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2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2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5970354" y="212851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9" name="Google Shape;13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0956" y="20406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2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2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2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3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365233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2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1" name="Google Shape;161;p30"/>
          <p:cNvSpPr txBox="1"/>
          <p:nvPr/>
        </p:nvSpPr>
        <p:spPr>
          <a:xfrm>
            <a:off x="4427588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427588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youtube.com/user/RedHatVideos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6611644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facebook.com/redhatinc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6611644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twitter.com/RedHat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4">
            <a:alphaModFix/>
          </a:blip>
          <a:srcRect l="2507" r="2498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5">
            <a:alphaModFix/>
          </a:blip>
          <a:srcRect l="2678" r="2678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6">
            <a:alphaModFix/>
          </a:blip>
          <a:srcRect l="2507" r="2498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l="2326" r="2326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8">
            <a:alphaModFix amt="36000"/>
          </a:blip>
          <a:stretch>
            <a:fillRect/>
          </a:stretch>
        </p:blipFill>
        <p:spPr>
          <a:xfrm>
            <a:off x="3709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72" name="Google Shape;172;p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3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" name="Google Shape;174;p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81" name="Google Shape;181;p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" name="Google Shape;183;p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90" name="Google Shape;190;p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" name="Google Shape;192;p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3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>
            <a:spLocks noGrp="1"/>
          </p:cNvSpPr>
          <p:nvPr>
            <p:ph type="subTitle" idx="3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3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4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" name="Google Shape;205;p34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08" name="Google Shape;208;p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5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35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223" name="Google Shape;223;p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7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25" name="Google Shape;225;p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lack">
  <p:cSld name="CUSTOM_4_1">
    <p:bg>
      <p:bgPr>
        <a:solidFill>
          <a:srgbClr val="141414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cxnSp>
        <p:nvCxnSpPr>
          <p:cNvPr id="231" name="Google Shape;231;p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38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33" name="Google Shape;233;p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1"/>
          </p:nvPr>
        </p:nvSpPr>
        <p:spPr>
          <a:xfrm>
            <a:off x="311700" y="1152469"/>
            <a:ext cx="85206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redhat.com/ansible/ansible-dashboar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5" Type="http://schemas.openxmlformats.org/officeDocument/2006/relationships/hyperlink" Target="https://github.com/tmichett/AnsiblePlaybooks" TargetMode="External"/><Relationship Id="rId4" Type="http://schemas.openxmlformats.org/officeDocument/2006/relationships/hyperlink" Target="https://docs.ansible.com/ansible/latest/index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795263" y="1485788"/>
            <a:ext cx="7553400" cy="132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DevOps Culture and Practice Enablement </a:t>
            </a:r>
            <a:endParaRPr sz="4200"/>
          </a:p>
        </p:txBody>
      </p:sp>
      <p:sp>
        <p:nvSpPr>
          <p:cNvPr id="242" name="Google Shape;242;p3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63" y="232088"/>
            <a:ext cx="2222118" cy="90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232" y="22322"/>
            <a:ext cx="1808513" cy="13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61481" y="3062025"/>
            <a:ext cx="8998500" cy="79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Red Hat Enterprise Linux Administration</a:t>
            </a:r>
            <a:br>
              <a:rPr lang="en" sz="2600" dirty="0"/>
            </a:br>
            <a:r>
              <a:rPr lang="en" sz="2600" dirty="0"/>
              <a:t> Overview</a:t>
            </a:r>
            <a:endParaRPr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verpass"/>
                <a:ea typeface="Overpass"/>
                <a:cs typeface="Overpass"/>
                <a:sym typeface="Overpass"/>
              </a:rPr>
              <a:t>Ansible Automation Platform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</p:spTree>
    <p:extLst>
      <p:ext uri="{BB962C8B-B14F-4D97-AF65-F5344CB8AC3E}">
        <p14:creationId xmlns:p14="http://schemas.microsoft.com/office/powerpoint/2010/main" val="3869142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verpass"/>
                <a:ea typeface="Overpass"/>
                <a:cs typeface="Overpass"/>
                <a:sym typeface="Overpass"/>
              </a:rPr>
              <a:t>Red Hat Satellite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</p:spTree>
    <p:extLst>
      <p:ext uri="{BB962C8B-B14F-4D97-AF65-F5344CB8AC3E}">
        <p14:creationId xmlns:p14="http://schemas.microsoft.com/office/powerpoint/2010/main" val="4005228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More Information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7549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Additional Resources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512064" y="1040576"/>
            <a:ext cx="8522207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Ansible</a:t>
            </a:r>
            <a:r>
              <a:rPr lang="en-US" sz="1600" b="1" dirty="0"/>
              <a:t> Automation Platform </a:t>
            </a:r>
            <a:r>
              <a:rPr lang="en-US" sz="1600" dirty="0"/>
              <a:t>– </a:t>
            </a:r>
            <a:r>
              <a:rPr lang="en-US" sz="1600" dirty="0">
                <a:hlinkClick r:id="rId3"/>
              </a:rPr>
              <a:t>https://console.redhat.com/ansible/ansible-dashboard</a:t>
            </a:r>
            <a:r>
              <a:rPr lang="en-US" sz="1600" dirty="0"/>
              <a:t> 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chemeClr val="accent2"/>
                </a:solidFill>
              </a:rPr>
              <a:t>Ansible Documentation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/>
              <a:t>– </a:t>
            </a:r>
            <a:r>
              <a:rPr lang="en-US" sz="1600" dirty="0">
                <a:hlinkClick r:id="rId4"/>
              </a:rPr>
              <a:t>https://docs.ansible.com/ansible/latest/index.html</a:t>
            </a:r>
            <a:r>
              <a:rPr lang="en-US" sz="1600" dirty="0"/>
              <a:t> </a:t>
            </a:r>
          </a:p>
          <a:p>
            <a:endParaRPr lang="en-US" sz="1600" b="1" dirty="0"/>
          </a:p>
          <a:p>
            <a:r>
              <a:rPr lang="en-US" sz="1600" b="1" dirty="0" err="1">
                <a:solidFill>
                  <a:schemeClr val="accent2"/>
                </a:solidFill>
              </a:rPr>
              <a:t>Github</a:t>
            </a:r>
            <a:r>
              <a:rPr lang="en-US" sz="1600" b="1" dirty="0">
                <a:solidFill>
                  <a:schemeClr val="accent2"/>
                </a:solidFill>
              </a:rPr>
              <a:t> with Sample Playbooks </a:t>
            </a:r>
            <a:r>
              <a:rPr lang="en-US" sz="1600" dirty="0"/>
              <a:t>– </a:t>
            </a:r>
            <a:r>
              <a:rPr lang="en-US" sz="1600" dirty="0">
                <a:hlinkClick r:id="rId5"/>
              </a:rPr>
              <a:t>https://github.com/tmichett/AnsiblePlaybooks</a:t>
            </a:r>
            <a:r>
              <a:rPr lang="en-US" sz="1600" dirty="0"/>
              <a:t> </a:t>
            </a:r>
          </a:p>
          <a:p>
            <a:endParaRPr lang="en-US" sz="1600" b="1" dirty="0"/>
          </a:p>
          <a:p>
            <a:r>
              <a:rPr lang="en-US" sz="1600" b="1" dirty="0"/>
              <a:t>Red Hat Training Courses:</a:t>
            </a:r>
            <a:r>
              <a:rPr lang="en-US" sz="1600" dirty="0"/>
              <a:t> RH124, RH134, RH294, RH342, RH358, RH403, and DO374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724288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</a:t>
            </a:r>
            <a:br>
              <a:rPr lang="en"/>
            </a:br>
            <a:r>
              <a:rPr lang="en"/>
              <a:t>Red Hat a trusted adviser to the Fortune 500. </a:t>
            </a:r>
            <a:endParaRPr/>
          </a:p>
        </p:txBody>
      </p:sp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40" name="Google Shape;340;p50"/>
          <p:cNvSpPr txBox="1"/>
          <p:nvPr/>
        </p:nvSpPr>
        <p:spPr>
          <a:xfrm>
            <a:off x="6567075" y="3949106"/>
            <a:ext cx="25770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E-Mail: tmichett@redhat.com</a:t>
            </a:r>
            <a:endParaRPr sz="1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0" y="433219"/>
            <a:ext cx="2441400" cy="8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89" y="1304419"/>
            <a:ext cx="2379725" cy="23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2938872" y="335550"/>
            <a:ext cx="6407400" cy="4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Access and Security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What is primary system access?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What are some ways to ensure system security?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Patching and Installing Software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How do I install software?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How do I patch and ensure systems are updated?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Overpass"/>
              <a:ea typeface="Overpass"/>
              <a:cs typeface="Overpass"/>
              <a:sym typeface="Overpass"/>
            </a:endParaRPr>
          </a:p>
          <a:p>
            <a:pPr lvl="0"/>
            <a:r>
              <a:rPr lang="en-US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Automation and Management</a:t>
            </a:r>
          </a:p>
          <a:p>
            <a:pPr lvl="0"/>
            <a:r>
              <a:rPr lang="en-US" sz="1200" dirty="0">
                <a:latin typeface="Overpass"/>
                <a:ea typeface="Overpass"/>
                <a:cs typeface="Overpass"/>
                <a:sym typeface="Overpass"/>
              </a:rPr>
              <a:t>How is Ansible used for Automation?</a:t>
            </a:r>
          </a:p>
          <a:p>
            <a:pPr lvl="0"/>
            <a:r>
              <a:rPr lang="en-US" sz="1200" dirty="0">
                <a:latin typeface="Overpass"/>
                <a:ea typeface="Overpass"/>
                <a:cs typeface="Overpass"/>
                <a:sym typeface="Overpass"/>
              </a:rPr>
              <a:t>How can Red Hat Satellite be used for Automation and Management?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lvl="0"/>
            <a:r>
              <a:rPr lang="en-US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Additional Resources</a:t>
            </a:r>
          </a:p>
          <a:p>
            <a:pPr lvl="0"/>
            <a:r>
              <a:rPr lang="en-US" sz="1200" dirty="0">
                <a:latin typeface="Overpass"/>
                <a:ea typeface="Overpass"/>
                <a:cs typeface="Overpass"/>
                <a:sym typeface="Overpass"/>
              </a:rPr>
              <a:t>Where can I go to find more information?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60" name="Google Shape;260;p41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3766331" y="1334250"/>
            <a:ext cx="4726200" cy="81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Access and Security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b="1" dirty="0">
                <a:latin typeface="Overpass"/>
                <a:ea typeface="Overpass"/>
                <a:cs typeface="Overpass"/>
                <a:sym typeface="Overpass"/>
              </a:rPr>
              <a:t>Console Access and Security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1314450" y="11566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Remote Access and Security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</p:spTree>
    <p:extLst>
      <p:ext uri="{BB962C8B-B14F-4D97-AF65-F5344CB8AC3E}">
        <p14:creationId xmlns:p14="http://schemas.microsoft.com/office/powerpoint/2010/main" val="70863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3456432" y="1640250"/>
            <a:ext cx="5330952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Patching and Software Installation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verpass"/>
                <a:ea typeface="Overpass"/>
                <a:cs typeface="Overpass"/>
                <a:sym typeface="Overpass"/>
              </a:rPr>
              <a:t>Installing Software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verpass"/>
                <a:ea typeface="Overpass"/>
                <a:cs typeface="Overpass"/>
                <a:sym typeface="Overpass"/>
              </a:rPr>
              <a:t>Patching and Updating Software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</p:spTree>
    <p:extLst>
      <p:ext uri="{BB962C8B-B14F-4D97-AF65-F5344CB8AC3E}">
        <p14:creationId xmlns:p14="http://schemas.microsoft.com/office/powerpoint/2010/main" val="3128885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Automation 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Management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5923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311</Words>
  <Application>Microsoft Macintosh PowerPoint</Application>
  <PresentationFormat>On-screen Show (16:9)</PresentationFormat>
  <Paragraphs>65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Overpass</vt:lpstr>
      <vt:lpstr>Proxima Nova</vt:lpstr>
      <vt:lpstr>Simple Light</vt:lpstr>
      <vt:lpstr>Red Hat widescreen template</vt:lpstr>
      <vt:lpstr>DevOps Culture and Practice Enablement </vt:lpstr>
      <vt:lpstr>Topics</vt:lpstr>
      <vt:lpstr>Access and Security</vt:lpstr>
      <vt:lpstr>Console Access and Security</vt:lpstr>
      <vt:lpstr>Remote Access and Security</vt:lpstr>
      <vt:lpstr>Patching and Software Installation </vt:lpstr>
      <vt:lpstr>Installing Software</vt:lpstr>
      <vt:lpstr>Patching and Updating Software</vt:lpstr>
      <vt:lpstr>Automation  and Management</vt:lpstr>
      <vt:lpstr>Ansible Automation Platform</vt:lpstr>
      <vt:lpstr>Red Hat Satellite</vt:lpstr>
      <vt:lpstr>References &amp; More Information</vt:lpstr>
      <vt:lpstr>Additional Resources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Culture and Practice Enablement </dc:title>
  <cp:lastModifiedBy>Travis Michette</cp:lastModifiedBy>
  <cp:revision>6</cp:revision>
  <dcterms:modified xsi:type="dcterms:W3CDTF">2022-05-25T12:19:18Z</dcterms:modified>
</cp:coreProperties>
</file>